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07C25483-F424-4A8F-95FC-CAE402134C68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Final_Dashboard_v2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7FC9D843-3D22-4E45-92A5-F65BAE71DAA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2021-12-02 16:40:41 EST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 Time Series_Canada" id="10" name="slide10">
            <a:extLst>
              <a:ext uri="{FF2B5EF4-FFF2-40B4-BE49-F238E27FC236}">
                <a16:creationId xmlns:a16="http://schemas.microsoft.com/office/drawing/2014/main" id="{04372959-CF45-456A-9460-DBC15E97A91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917" y="0"/>
            <a:ext cx="9224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MLP_act_pred" id="11" name="slide11">
            <a:extLst>
              <a:ext uri="{FF2B5EF4-FFF2-40B4-BE49-F238E27FC236}">
                <a16:creationId xmlns:a16="http://schemas.microsoft.com/office/drawing/2014/main" id="{C150FC89-0DFA-493D-9449-6A8DF85CD18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640" y="0"/>
            <a:ext cx="9080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1 Actual Dashboard" id="12" name="slide12">
            <a:extLst>
              <a:ext uri="{FF2B5EF4-FFF2-40B4-BE49-F238E27FC236}">
                <a16:creationId xmlns:a16="http://schemas.microsoft.com/office/drawing/2014/main" id="{657EF8DC-1595-4DAB-9C10-C4EC6ECF179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4 All 3 ML Models " id="13" name="slide13">
            <a:extLst>
              <a:ext uri="{FF2B5EF4-FFF2-40B4-BE49-F238E27FC236}">
                <a16:creationId xmlns:a16="http://schemas.microsoft.com/office/drawing/2014/main" id="{BFF6A3DE-35E8-41F7-831C-33CCE60EAA5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3 MLP machine learning" id="14" name="slide14">
            <a:extLst>
              <a:ext uri="{FF2B5EF4-FFF2-40B4-BE49-F238E27FC236}">
                <a16:creationId xmlns:a16="http://schemas.microsoft.com/office/drawing/2014/main" id="{2C00110D-0A48-4AAF-ABAE-EA16915EA30E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Time Series-Provinces_bar" id="15" name="slide15">
            <a:extLst>
              <a:ext uri="{FF2B5EF4-FFF2-40B4-BE49-F238E27FC236}">
                <a16:creationId xmlns:a16="http://schemas.microsoft.com/office/drawing/2014/main" id="{0C28D5DB-B46C-464C-89AB-B43B212BCB2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491" y="0"/>
            <a:ext cx="93250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MLP-map" id="16" name="slide16">
            <a:extLst>
              <a:ext uri="{FF2B5EF4-FFF2-40B4-BE49-F238E27FC236}">
                <a16:creationId xmlns:a16="http://schemas.microsoft.com/office/drawing/2014/main" id="{16468DF3-E75A-4BC4-A19B-EB9EE8EAAFE7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869" y="0"/>
            <a:ext cx="820026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MLP_NOC_act_pred" id="17" name="slide17">
            <a:extLst>
              <a:ext uri="{FF2B5EF4-FFF2-40B4-BE49-F238E27FC236}">
                <a16:creationId xmlns:a16="http://schemas.microsoft.com/office/drawing/2014/main" id="{2669246D-F97B-485A-BB5D-132857B579F0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181" y="0"/>
            <a:ext cx="842763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MLP_Provincies_act_pred" id="18" name="slide18">
            <a:extLst>
              <a:ext uri="{FF2B5EF4-FFF2-40B4-BE49-F238E27FC236}">
                <a16:creationId xmlns:a16="http://schemas.microsoft.com/office/drawing/2014/main" id="{83B89C90-D155-411A-AB9F-1C2F2567E71C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505" y="0"/>
            <a:ext cx="9056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TS_Provincies_act_pred_lines" id="19" name="slide19">
            <a:extLst>
              <a:ext uri="{FF2B5EF4-FFF2-40B4-BE49-F238E27FC236}">
                <a16:creationId xmlns:a16="http://schemas.microsoft.com/office/drawing/2014/main" id="{71BA8937-F7E4-4FD0-955C-C60BB3607795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510" y="0"/>
            <a:ext cx="10404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by Province Map" id="2" name="slide2">
            <a:extLst>
              <a:ext uri="{FF2B5EF4-FFF2-40B4-BE49-F238E27FC236}">
                <a16:creationId xmlns:a16="http://schemas.microsoft.com/office/drawing/2014/main" id="{D77D8DA9-DBF0-4637-9BDB-659B5CDB4D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869" y="0"/>
            <a:ext cx="820026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 Time Series_Provinces" id="20" name="slide20">
            <a:extLst>
              <a:ext uri="{FF2B5EF4-FFF2-40B4-BE49-F238E27FC236}">
                <a16:creationId xmlns:a16="http://schemas.microsoft.com/office/drawing/2014/main" id="{4D047C5D-0BAE-4F80-ADAD-A98A964C4572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9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L- Time Series_Provinces-line" id="21" name="slide21">
            <a:extLst>
              <a:ext uri="{FF2B5EF4-FFF2-40B4-BE49-F238E27FC236}">
                <a16:creationId xmlns:a16="http://schemas.microsoft.com/office/drawing/2014/main" id="{43D1A8E9-4AC8-433D-9A43-7642CA353F9A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463" y="0"/>
            <a:ext cx="91490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iual by Province bar" id="3" name="slide3">
            <a:extLst>
              <a:ext uri="{FF2B5EF4-FFF2-40B4-BE49-F238E27FC236}">
                <a16:creationId xmlns:a16="http://schemas.microsoft.com/office/drawing/2014/main" id="{6F58E664-E550-4116-AE9D-DB0B4A9161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205" y="0"/>
            <a:ext cx="78515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by Province trend" id="4" name="slide4">
            <a:extLst>
              <a:ext uri="{FF2B5EF4-FFF2-40B4-BE49-F238E27FC236}">
                <a16:creationId xmlns:a16="http://schemas.microsoft.com/office/drawing/2014/main" id="{E74E7383-87A6-4C47-9549-D20E72AD1C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938" y="0"/>
            <a:ext cx="749612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Trend" id="5" name="slide5">
            <a:extLst>
              <a:ext uri="{FF2B5EF4-FFF2-40B4-BE49-F238E27FC236}">
                <a16:creationId xmlns:a16="http://schemas.microsoft.com/office/drawing/2014/main" id="{6B43C26B-25B4-445E-AAFD-0A0B8A67BDD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323" y="0"/>
            <a:ext cx="8419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by Quarter" id="6" name="slide6">
            <a:extLst>
              <a:ext uri="{FF2B5EF4-FFF2-40B4-BE49-F238E27FC236}">
                <a16:creationId xmlns:a16="http://schemas.microsoft.com/office/drawing/2014/main" id="{743FFAE5-732F-4877-9E95-DDB806B3EEC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690" y="0"/>
            <a:ext cx="6914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by Job Type" id="7" name="slide7">
            <a:extLst>
              <a:ext uri="{FF2B5EF4-FFF2-40B4-BE49-F238E27FC236}">
                <a16:creationId xmlns:a16="http://schemas.microsoft.com/office/drawing/2014/main" id="{277A81DB-0723-449C-A57E-AA263627841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786" y="0"/>
            <a:ext cx="67204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 by NOC pie" id="8" name="slide8">
            <a:extLst>
              <a:ext uri="{FF2B5EF4-FFF2-40B4-BE49-F238E27FC236}">
                <a16:creationId xmlns:a16="http://schemas.microsoft.com/office/drawing/2014/main" id="{5C4CBC15-B61F-4559-9F83-15D246BE59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439" y="0"/>
            <a:ext cx="9971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tual-NOCs" id="9" name="slide9">
            <a:extLst>
              <a:ext uri="{FF2B5EF4-FFF2-40B4-BE49-F238E27FC236}">
                <a16:creationId xmlns:a16="http://schemas.microsoft.com/office/drawing/2014/main" id="{BC7275CE-26D6-4CAB-A505-E23277028AE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343" y="0"/>
            <a:ext cx="8075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2021-12-02T21:41:13Z</dcterms:created>
  <dcterms:modified xsi:type="dcterms:W3CDTF">2021-12-02T21:41:13Z</dcterms:modified>
</cp:coreProperties>
</file>

<file path=docProps/thumbnail.jpeg>
</file>